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693400" cy="7561263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" y="-180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93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0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58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1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198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61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05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1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95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58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34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56DB5-6A5A-4646-8191-BC2903197449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385EC-775B-41CB-ABC4-20C25100C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90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10693400" cy="2412479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ja-JP" alt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駐輪場入口道路陥没</a:t>
            </a:r>
            <a:r>
              <a:rPr lang="en-US" altLang="ja-JP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/>
            </a:r>
            <a:br>
              <a:rPr lang="en-US" altLang="ja-JP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補修工事のお知らせ</a:t>
            </a:r>
            <a:endParaRPr lang="ja-JP" altLang="en-US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2412479"/>
            <a:ext cx="10693400" cy="2241466"/>
          </a:xfrm>
          <a:prstGeom prst="rect">
            <a:avLst/>
          </a:prstGeom>
          <a:solidFill>
            <a:schemeClr val="bg1"/>
          </a:solidFill>
        </p:spPr>
        <p:txBody>
          <a:bodyPr vert="horz" lIns="104306" tIns="52153" rIns="104306" bIns="52153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3</a:t>
            </a:r>
            <a:r>
              <a:rPr lang="en-US" altLang="ja-JP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/6</a:t>
            </a:r>
            <a:r>
              <a:rPr lang="ja-JP" altLang="en-US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（</a:t>
            </a:r>
            <a:r>
              <a:rPr lang="ja-JP" altLang="en-US" sz="10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水</a:t>
            </a:r>
            <a:r>
              <a:rPr lang="ja-JP" altLang="en-US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）～</a:t>
            </a:r>
            <a:r>
              <a:rPr lang="en-US" altLang="ja-JP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3/20(</a:t>
            </a:r>
            <a:r>
              <a:rPr lang="ja-JP" altLang="en-US" sz="10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水</a:t>
            </a:r>
            <a:r>
              <a:rPr lang="en-US" altLang="ja-JP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)</a:t>
            </a:r>
            <a:endParaRPr lang="en-US" altLang="ja-JP" sz="10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4716735"/>
            <a:ext cx="10693400" cy="2844530"/>
          </a:xfrm>
          <a:prstGeom prst="rect">
            <a:avLst/>
          </a:prstGeom>
          <a:solidFill>
            <a:srgbClr val="0070C0"/>
          </a:solidFill>
        </p:spPr>
        <p:txBody>
          <a:bodyPr vert="horz" lIns="104306" tIns="52153" rIns="104306" bIns="52153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上記日程で駐輪場入口道路陥没補修を行います。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　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な</a:t>
            </a: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お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3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/6(</a:t>
            </a: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水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)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～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3/8(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金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)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及び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3/14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(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水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)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～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3/16(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金</a:t>
            </a:r>
            <a:r>
              <a:rPr lang="en-US" altLang="ja-JP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)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の</a:t>
            </a:r>
            <a:endParaRPr lang="en-US" altLang="ja-JP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ea"/>
              <a:ea typeface="+mn-ea"/>
            </a:endParaRPr>
          </a:p>
          <a:p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期間は入口を全面封鎖致しますので</a:t>
            </a:r>
            <a:endParaRPr lang="en-US" altLang="ja-JP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ea"/>
              <a:ea typeface="+mn-ea"/>
            </a:endParaRPr>
          </a:p>
          <a:p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アーチェリー場横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及び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鹿本中学校横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の方から</a:t>
            </a:r>
            <a:endParaRPr lang="en-US" altLang="ja-JP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ea"/>
              <a:ea typeface="+mn-ea"/>
            </a:endParaRPr>
          </a:p>
          <a:p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お入り下さい。</a:t>
            </a:r>
            <a:endParaRPr lang="en-US" altLang="ja-JP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ea"/>
              <a:ea typeface="+mn-ea"/>
            </a:endParaRPr>
          </a:p>
          <a:p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ea"/>
                <a:ea typeface="+mn-ea"/>
              </a:rPr>
              <a:t>ご迷惑おかけしますが宜しくお願いしたします</a:t>
            </a:r>
            <a:r>
              <a:rPr lang="ja-JP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。</a:t>
            </a:r>
            <a:endParaRPr lang="ja-JP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898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24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駐輪場入口道路陥没 補修工事のお知らせ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器械体操 休止のお知らせ</dc:title>
  <dc:creator>勝田 兼史</dc:creator>
  <cp:lastModifiedBy>勝田 兼史</cp:lastModifiedBy>
  <cp:revision>17</cp:revision>
  <cp:lastPrinted>2019-03-05T01:41:51Z</cp:lastPrinted>
  <dcterms:created xsi:type="dcterms:W3CDTF">2018-06-26T04:54:10Z</dcterms:created>
  <dcterms:modified xsi:type="dcterms:W3CDTF">2019-03-05T02:09:53Z</dcterms:modified>
</cp:coreProperties>
</file>